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7" r:id="rId3"/>
    <p:sldId id="286" r:id="rId4"/>
    <p:sldId id="289" r:id="rId5"/>
    <p:sldId id="288" r:id="rId6"/>
    <p:sldId id="278" r:id="rId7"/>
    <p:sldId id="279" r:id="rId8"/>
    <p:sldId id="283" r:id="rId9"/>
    <p:sldId id="291" r:id="rId10"/>
    <p:sldId id="284" r:id="rId11"/>
    <p:sldId id="290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033CC"/>
    <a:srgbClr val="800080"/>
    <a:srgbClr val="336699"/>
    <a:srgbClr val="006600"/>
    <a:srgbClr val="666633"/>
    <a:srgbClr val="996600"/>
    <a:srgbClr val="993300"/>
    <a:srgbClr val="813F5D"/>
    <a:srgbClr val="1975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533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111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954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5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62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9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3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2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  <a:prstGeom prst="rect">
            <a:avLst/>
          </a:prstGeo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9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5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B19A59C-7B30-4438-8958-498F01D8EDE1}" type="datetimeFigureOut">
              <a:rPr lang="en-US" smtClean="0"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948070" y="878222"/>
            <a:ext cx="52611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971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38953" y="2217908"/>
            <a:ext cx="92829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SINH HOẠT CHỦ NHIỆM</a:t>
            </a:r>
          </a:p>
          <a:p>
            <a:pPr algn="ctr"/>
            <a:r>
              <a:rPr 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TUẦN </a:t>
            </a:r>
            <a:r>
              <a:rPr 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6, </a:t>
            </a:r>
            <a:r>
              <a:rPr 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HỌC KỲ 1, 2019 – 2020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28069" y="5323519"/>
            <a:ext cx="2562894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11/10/2019</a:t>
            </a:r>
            <a:endParaRPr lang="en-US" sz="2400" b="1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972" y="259743"/>
            <a:ext cx="4778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</a:p>
          <a:p>
            <a:pPr algn="ctr"/>
            <a:r>
              <a:rPr lang="en-US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 HỒ CHÍ MINH </a:t>
            </a:r>
          </a:p>
          <a:p>
            <a:pPr algn="ctr"/>
            <a:r>
              <a:rPr lang="en-US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CÔNG NGHỆ THÔNG TIN</a:t>
            </a:r>
          </a:p>
          <a:p>
            <a:pPr algn="ctr"/>
            <a:r>
              <a:rPr lang="en-US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 18T4 – ANM1</a:t>
            </a:r>
          </a:p>
        </p:txBody>
      </p:sp>
    </p:spTree>
    <p:extLst>
      <p:ext uri="{BB962C8B-B14F-4D97-AF65-F5344CB8AC3E}">
        <p14:creationId xmlns:p14="http://schemas.microsoft.com/office/powerpoint/2010/main" val="10663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38953" y="1395002"/>
            <a:ext cx="928295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 TÁC ĐỘNG</a:t>
            </a:r>
          </a:p>
          <a:p>
            <a:pPr algn="ctr"/>
            <a:r>
              <a:rPr lang="en-US" sz="8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GÂY NGHIỆN</a:t>
            </a:r>
          </a:p>
          <a:p>
            <a:pPr algn="ctr"/>
            <a:r>
              <a:rPr lang="en-US" sz="8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 ĐỘC HẠI</a:t>
            </a:r>
            <a:endParaRPr lang="en-US" sz="8000" b="1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1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 smtClean="0">
                <a:solidFill>
                  <a:srgbClr val="000099"/>
                </a:solidFill>
              </a:rPr>
              <a:t>CHẤT GÂY NGHIỆN - ĐỘC HẠI VỀ TINH THẦN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388112_2041600256135170_6441349383672823808_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" y="940157"/>
            <a:ext cx="8213090" cy="5462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9197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521784_2041600236135172_496366673159258112_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" y="940157"/>
            <a:ext cx="8165465" cy="5462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4182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484182_2041600176135178_4448600578280390656_o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" y="859907"/>
            <a:ext cx="8117840" cy="55427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9990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 smtClean="0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5" name="Picture 4" descr="C:\Users\Hieu\Desktop\66504491_2041599999468529_1189307153278566400_n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" y="940157"/>
            <a:ext cx="8165465" cy="5462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1340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6" name="Picture 5" descr="C:\Users\Hieu\Desktop\66614314_2041599962801866_5823308576235454464_n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" y="940157"/>
            <a:ext cx="8157845" cy="54625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0941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585790_2041600186135177_1483923905281261568_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" y="940157"/>
            <a:ext cx="8141970" cy="5462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989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375578_2041600096135186_7031777687450419200_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" y="940157"/>
            <a:ext cx="8189595" cy="54584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526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398173_2041600122801850_6921321827360833536_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" y="940157"/>
            <a:ext cx="8205470" cy="5136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989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276" y="1205892"/>
            <a:ext cx="8126569" cy="553998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algn="just"/>
            <a:endParaRPr lang="en-US" sz="3000" b="1">
              <a:solidFill>
                <a:srgbClr val="333399"/>
              </a:solidFill>
            </a:endParaRPr>
          </a:p>
        </p:txBody>
      </p:sp>
      <p:sp>
        <p:nvSpPr>
          <p:cNvPr id="3" name="Rounded Rectangle 2"/>
          <p:cNvSpPr/>
          <p:nvPr/>
        </p:nvSpPr>
        <p:spPr bwMode="ltGray">
          <a:xfrm rot="10800000" flipV="1">
            <a:off x="502276" y="334847"/>
            <a:ext cx="5847009" cy="605309"/>
          </a:xfrm>
          <a:prstGeom prst="roundRect">
            <a:avLst>
              <a:gd name="adj" fmla="val 5729"/>
            </a:avLst>
          </a:prstGeom>
          <a:solidFill>
            <a:schemeClr val="bg1"/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0099"/>
                </a:solidFill>
              </a:rPr>
              <a:t>CHẤT GÂY NGHIỆN - ĐỘC HẠI VỀ THỂ CHẤT</a:t>
            </a:r>
            <a:endParaRPr lang="en-US" sz="2400" b="1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pic>
        <p:nvPicPr>
          <p:cNvPr id="7" name="Picture 6" descr="C:\Users\Hieu\Desktop\66589205_2041599942801868_4488125543102808064_n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40" y="940158"/>
            <a:ext cx="8173720" cy="5414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0422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9176" y="591671"/>
            <a:ext cx="6494930" cy="510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05" y="362515"/>
            <a:ext cx="2326341" cy="8064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20473" y="324843"/>
            <a:ext cx="61947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TRÁNH XA CÁC LOẠI GÂY NGHIỆN ĐỘC HẠI!</a:t>
            </a:r>
            <a:endParaRPr lang="en-US" sz="4000" b="1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68774"/>
            <a:ext cx="4559120" cy="4267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 bwMode="ltGray">
          <a:xfrm rot="10800000" flipV="1">
            <a:off x="4726638" y="2068773"/>
            <a:ext cx="4417361" cy="4267632"/>
          </a:xfrm>
          <a:prstGeom prst="roundRect">
            <a:avLst>
              <a:gd name="adj" fmla="val 5729"/>
            </a:avLst>
          </a:prstGeom>
          <a:solidFill>
            <a:schemeClr val="accent1">
              <a:lumMod val="40000"/>
              <a:lumOff val="60000"/>
            </a:schemeClr>
          </a:solidFill>
          <a:ln w="28575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  </a:t>
            </a:r>
            <a:r>
              <a:rPr lang="en-US" sz="4000" b="1" kern="0" smtClean="0">
                <a:solidFill>
                  <a:schemeClr val="accent6">
                    <a:lumMod val="50000"/>
                  </a:schemeClr>
                </a:solidFill>
                <a:latin typeface="Segoe Print" pitchFamily="2" charset="0"/>
              </a:rPr>
              <a:t>không mua bán, không tàng trữ, không thử, không sử dụng chất gây nghiện</a:t>
            </a:r>
            <a:endParaRPr kumimoji="0" lang="en-US" sz="4000" b="1" i="0" u="none" strike="noStrike" kern="0" cap="none" spc="0" normalizeH="0" baseline="0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84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1265</TotalTime>
  <Words>152</Words>
  <Application>Microsoft Office PowerPoint</Application>
  <PresentationFormat>On-screen Show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 dinh tran</dc:creator>
  <cp:lastModifiedBy>Admin</cp:lastModifiedBy>
  <cp:revision>154</cp:revision>
  <dcterms:created xsi:type="dcterms:W3CDTF">2019-04-10T07:32:46Z</dcterms:created>
  <dcterms:modified xsi:type="dcterms:W3CDTF">2019-10-11T03:36:59Z</dcterms:modified>
</cp:coreProperties>
</file>